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16B8-F4FF-23D1-BD9F-695CCD0E5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5FED6-F582-8599-A954-EC34DC0D5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46673-8450-A5E8-8025-C5CEFAA2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E3FE-E88D-D5AD-B267-74A4851A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2AF4-9DF0-C8BA-A353-578BA06E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1497-C04E-9AA1-22C0-6877D339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F0AB8-8646-B416-E2F2-90CE1262F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F205-2EA8-0EB9-E133-ACFF910C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06974-F17E-861C-DE11-745275BC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258C-8D2F-1299-48CD-046EF608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7F0DB-CA78-DBB8-2397-0B25460C4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AA395-C2D3-B7A7-C715-30E2B1104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8AEF7-3DDD-DFB8-FE7A-DCF4AF89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3E83-06CD-78A4-234B-D4751852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398F-636B-F42D-7611-45BAA5BA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BCD3-3921-712C-9694-9016E7D7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7126-8C7C-CC4A-218E-197637B9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9A39-66BB-78E5-473B-24294F65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3EF5-77B6-6B57-200C-F242D017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F20B-5BDB-4D2E-2A0F-483FD1F7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700A-D4B1-8C5E-2F9A-4896DB00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E034-62C1-D17E-B0AD-BF3F89A7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4C5AC-C883-4E37-4B06-32BCFE8F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DE3F-3568-310E-EA59-87CB36E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3CA9-3AD7-7EBF-536B-C3C8FA6A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473B-BB34-2971-ED40-44A3C158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9291-49F6-D626-BA6A-1989A78F1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A95C1-F914-F62B-C8B0-02C16CA2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053B2-3106-C8DC-6F88-8ADAE364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7BB7F-E246-E809-2A63-251AF8F7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B5CD2-944F-B70A-60A4-0BB671D9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2345-4825-B370-26EE-93A745AF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40895-BDF3-4A56-B5EF-2A1E3E8F5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6D2A7-2C24-FCD1-1D3A-01F101F40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FBC08-74A2-400D-2532-F84B93718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0D854-DEFD-5B01-541F-E3A979E6A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EF157-AD1F-C790-FB39-CDC87E54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04B7B-EB20-56D5-4A1F-F8296244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97193-6172-7DCB-CC30-FD7D9120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5F8E-495A-1922-9AC7-BC870339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7C298-1FAC-387F-80BE-E874B31F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A5AB2-53B1-2F7D-3B21-78B56C1D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B6DC8-4EE7-4BFA-6864-E0193D7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B0F4A-6BC5-9BD3-A61F-543B6818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D90B6-6C81-1C39-4B97-AA5F370E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0A41-5EA0-9C10-EE18-FC351C30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DD9F-3B0B-6FE3-B55E-91AC9145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FDA1-21D5-CD76-EF5B-DF6D6D52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EA5D4-A33B-7E49-AA32-DEFC7B9F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A6AFB-4EF1-92CE-C4D4-F060DCB4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6D6D7-A3B1-2FCC-EF93-CED94214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16925-9AB5-8DFF-B73B-2E12AB2D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F791-8FFF-12B8-953B-B3CC933D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0169B-2498-FD37-B8B7-45471EB40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EFB52-5384-2FDA-CEDF-C1B40EFBF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F864B-07A2-A26A-4BBF-554BD335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2F5E-A393-F497-70D4-0A545599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E3251-6EF1-9D97-9A0D-C05BAE7E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6F497-935B-6CC6-F304-A764218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E33C-ACA2-36B8-6192-B518C123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165B-1AB5-F99E-3FC3-31335BB80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D716-DBCA-4FBD-AC89-2515D27E738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AF2C-BB29-0CD7-5556-7EB7A36D4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6AF3-13CF-FC6E-963C-D0396E50C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2B21-B96A-4F22-A308-A2461BD1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hello.joycecrawfordauthor.com/thank-you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445D6F-B7CC-9651-2BF1-4AE18001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13" y="-20345"/>
            <a:ext cx="12392025" cy="6849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007140-FD54-909D-8A93-336968A97478}"/>
              </a:ext>
            </a:extLst>
          </p:cNvPr>
          <p:cNvSpPr txBox="1"/>
          <p:nvPr/>
        </p:nvSpPr>
        <p:spPr>
          <a:xfrm>
            <a:off x="157945" y="426333"/>
            <a:ext cx="761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Christmas will be here before you know it.</a:t>
            </a:r>
            <a:endParaRPr lang="en-US" dirty="0"/>
          </a:p>
        </p:txBody>
      </p:sp>
      <p:pic>
        <p:nvPicPr>
          <p:cNvPr id="3" name="Christmas will be here before you know it">
            <a:hlinkClick r:id="" action="ppaction://media"/>
            <a:extLst>
              <a:ext uri="{FF2B5EF4-FFF2-40B4-BE49-F238E27FC236}">
                <a16:creationId xmlns:a16="http://schemas.microsoft.com/office/drawing/2014/main" id="{98315F68-B8ED-D68E-8767-E5BEA8F4E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89344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15E40-8213-AB6D-FD1D-2FB633DC4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154" y="1259573"/>
            <a:ext cx="7620000" cy="5019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BC336-720A-A024-0E48-4C6C8E5707DA}"/>
              </a:ext>
            </a:extLst>
          </p:cNvPr>
          <p:cNvSpPr txBox="1"/>
          <p:nvPr/>
        </p:nvSpPr>
        <p:spPr>
          <a:xfrm>
            <a:off x="0" y="1367203"/>
            <a:ext cx="4217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Have you started</a:t>
            </a:r>
          </a:p>
          <a:p>
            <a:pPr algn="ctr"/>
            <a:r>
              <a:rPr lang="en-US" sz="2800" dirty="0"/>
              <a:t>your gift list yet?</a:t>
            </a:r>
          </a:p>
          <a:p>
            <a:endParaRPr lang="en-US" dirty="0"/>
          </a:p>
        </p:txBody>
      </p:sp>
      <p:pic>
        <p:nvPicPr>
          <p:cNvPr id="10" name="Christmas will be here before you know it">
            <a:hlinkClick r:id="" action="ppaction://media"/>
            <a:extLst>
              <a:ext uri="{FF2B5EF4-FFF2-40B4-BE49-F238E27FC236}">
                <a16:creationId xmlns:a16="http://schemas.microsoft.com/office/drawing/2014/main" id="{41735F7A-74C0-0D4C-943B-CB50F7A8E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7146215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D7C161-1D45-549F-6E1D-0FA5CC8ED1F3}"/>
              </a:ext>
            </a:extLst>
          </p:cNvPr>
          <p:cNvSpPr txBox="1"/>
          <p:nvPr/>
        </p:nvSpPr>
        <p:spPr>
          <a:xfrm>
            <a:off x="1219197" y="6132741"/>
            <a:ext cx="9784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Here are some gift ideas for the whole family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C2030-7E39-3316-5472-AFDE4379491E}"/>
              </a:ext>
            </a:extLst>
          </p:cNvPr>
          <p:cNvSpPr txBox="1"/>
          <p:nvPr/>
        </p:nvSpPr>
        <p:spPr>
          <a:xfrm>
            <a:off x="-14785" y="3557194"/>
            <a:ext cx="379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 the gift of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1410C-AC9F-2EB0-6AF3-0EE9D836BBAB}"/>
              </a:ext>
            </a:extLst>
          </p:cNvPr>
          <p:cNvSpPr txBox="1"/>
          <p:nvPr/>
        </p:nvSpPr>
        <p:spPr>
          <a:xfrm>
            <a:off x="2181496" y="0"/>
            <a:ext cx="843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https://hello.joycecrawfordauthor.com/thank-you/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12210-8911-AA7B-FE7F-581A6C646588}"/>
              </a:ext>
            </a:extLst>
          </p:cNvPr>
          <p:cNvSpPr txBox="1"/>
          <p:nvPr/>
        </p:nvSpPr>
        <p:spPr>
          <a:xfrm>
            <a:off x="262805" y="4321747"/>
            <a:ext cx="328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Faith-based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6A77B-DC32-0887-C3BC-80035F164ED3}"/>
              </a:ext>
            </a:extLst>
          </p:cNvPr>
          <p:cNvSpPr txBox="1"/>
          <p:nvPr/>
        </p:nvSpPr>
        <p:spPr>
          <a:xfrm rot="21155053">
            <a:off x="6983422" y="417461"/>
            <a:ext cx="3614057" cy="584775"/>
          </a:xfrm>
          <a:custGeom>
            <a:avLst/>
            <a:gdLst>
              <a:gd name="connsiteX0" fmla="*/ 0 w 3614057"/>
              <a:gd name="connsiteY0" fmla="*/ 0 h 584775"/>
              <a:gd name="connsiteX1" fmla="*/ 444013 w 3614057"/>
              <a:gd name="connsiteY1" fmla="*/ 0 h 584775"/>
              <a:gd name="connsiteX2" fmla="*/ 996447 w 3614057"/>
              <a:gd name="connsiteY2" fmla="*/ 0 h 584775"/>
              <a:gd name="connsiteX3" fmla="*/ 1404319 w 3614057"/>
              <a:gd name="connsiteY3" fmla="*/ 0 h 584775"/>
              <a:gd name="connsiteX4" fmla="*/ 1812191 w 3614057"/>
              <a:gd name="connsiteY4" fmla="*/ 0 h 584775"/>
              <a:gd name="connsiteX5" fmla="*/ 2220064 w 3614057"/>
              <a:gd name="connsiteY5" fmla="*/ 0 h 584775"/>
              <a:gd name="connsiteX6" fmla="*/ 2736357 w 3614057"/>
              <a:gd name="connsiteY6" fmla="*/ 0 h 584775"/>
              <a:gd name="connsiteX7" fmla="*/ 3614057 w 3614057"/>
              <a:gd name="connsiteY7" fmla="*/ 0 h 584775"/>
              <a:gd name="connsiteX8" fmla="*/ 3614057 w 3614057"/>
              <a:gd name="connsiteY8" fmla="*/ 584775 h 584775"/>
              <a:gd name="connsiteX9" fmla="*/ 3170044 w 3614057"/>
              <a:gd name="connsiteY9" fmla="*/ 584775 h 584775"/>
              <a:gd name="connsiteX10" fmla="*/ 2653750 w 3614057"/>
              <a:gd name="connsiteY10" fmla="*/ 584775 h 584775"/>
              <a:gd name="connsiteX11" fmla="*/ 2065175 w 3614057"/>
              <a:gd name="connsiteY11" fmla="*/ 584775 h 584775"/>
              <a:gd name="connsiteX12" fmla="*/ 1621163 w 3614057"/>
              <a:gd name="connsiteY12" fmla="*/ 584775 h 584775"/>
              <a:gd name="connsiteX13" fmla="*/ 1032588 w 3614057"/>
              <a:gd name="connsiteY13" fmla="*/ 584775 h 584775"/>
              <a:gd name="connsiteX14" fmla="*/ 552434 w 3614057"/>
              <a:gd name="connsiteY14" fmla="*/ 584775 h 584775"/>
              <a:gd name="connsiteX15" fmla="*/ 0 w 3614057"/>
              <a:gd name="connsiteY15" fmla="*/ 584775 h 584775"/>
              <a:gd name="connsiteX16" fmla="*/ 0 w 3614057"/>
              <a:gd name="connsiteY1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14057" h="584775" extrusionOk="0">
                <a:moveTo>
                  <a:pt x="0" y="0"/>
                </a:moveTo>
                <a:cubicBezTo>
                  <a:pt x="143212" y="-40776"/>
                  <a:pt x="261243" y="7455"/>
                  <a:pt x="444013" y="0"/>
                </a:cubicBezTo>
                <a:cubicBezTo>
                  <a:pt x="626783" y="-7455"/>
                  <a:pt x="825792" y="58465"/>
                  <a:pt x="996447" y="0"/>
                </a:cubicBezTo>
                <a:cubicBezTo>
                  <a:pt x="1167102" y="-58465"/>
                  <a:pt x="1238890" y="20449"/>
                  <a:pt x="1404319" y="0"/>
                </a:cubicBezTo>
                <a:cubicBezTo>
                  <a:pt x="1569748" y="-20449"/>
                  <a:pt x="1710421" y="4848"/>
                  <a:pt x="1812191" y="0"/>
                </a:cubicBezTo>
                <a:cubicBezTo>
                  <a:pt x="1913961" y="-4848"/>
                  <a:pt x="2102260" y="16834"/>
                  <a:pt x="2220064" y="0"/>
                </a:cubicBezTo>
                <a:cubicBezTo>
                  <a:pt x="2337868" y="-16834"/>
                  <a:pt x="2478328" y="18984"/>
                  <a:pt x="2736357" y="0"/>
                </a:cubicBezTo>
                <a:cubicBezTo>
                  <a:pt x="2994386" y="-18984"/>
                  <a:pt x="3437546" y="51999"/>
                  <a:pt x="3614057" y="0"/>
                </a:cubicBezTo>
                <a:cubicBezTo>
                  <a:pt x="3633790" y="228883"/>
                  <a:pt x="3553964" y="410708"/>
                  <a:pt x="3614057" y="584775"/>
                </a:cubicBezTo>
                <a:cubicBezTo>
                  <a:pt x="3407062" y="585212"/>
                  <a:pt x="3321888" y="559187"/>
                  <a:pt x="3170044" y="584775"/>
                </a:cubicBezTo>
                <a:cubicBezTo>
                  <a:pt x="3018200" y="610363"/>
                  <a:pt x="2786542" y="579268"/>
                  <a:pt x="2653750" y="584775"/>
                </a:cubicBezTo>
                <a:cubicBezTo>
                  <a:pt x="2520958" y="590282"/>
                  <a:pt x="2306483" y="531587"/>
                  <a:pt x="2065175" y="584775"/>
                </a:cubicBezTo>
                <a:cubicBezTo>
                  <a:pt x="1823868" y="637963"/>
                  <a:pt x="1780654" y="575294"/>
                  <a:pt x="1621163" y="584775"/>
                </a:cubicBezTo>
                <a:cubicBezTo>
                  <a:pt x="1461672" y="594256"/>
                  <a:pt x="1296702" y="575050"/>
                  <a:pt x="1032588" y="584775"/>
                </a:cubicBezTo>
                <a:cubicBezTo>
                  <a:pt x="768475" y="594500"/>
                  <a:pt x="652162" y="551340"/>
                  <a:pt x="552434" y="584775"/>
                </a:cubicBezTo>
                <a:cubicBezTo>
                  <a:pt x="452706" y="618210"/>
                  <a:pt x="248169" y="542790"/>
                  <a:pt x="0" y="584775"/>
                </a:cubicBezTo>
                <a:cubicBezTo>
                  <a:pt x="-65703" y="436055"/>
                  <a:pt x="13925" y="275495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9890166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Christmas Discount</a:t>
            </a:r>
          </a:p>
        </p:txBody>
      </p:sp>
    </p:spTree>
    <p:extLst>
      <p:ext uri="{BB962C8B-B14F-4D97-AF65-F5344CB8AC3E}">
        <p14:creationId xmlns:p14="http://schemas.microsoft.com/office/powerpoint/2010/main" val="30638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3"/>
    </mc:Choice>
    <mc:Fallback xmlns="">
      <p:transition spd="slow" advTm="12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1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  <p:bldP spid="9" grpId="0"/>
      <p:bldP spid="11" grpId="0"/>
      <p:bldP spid="14" grpId="0"/>
      <p:bldP spid="4" grpId="0"/>
      <p:bldP spid="4" grpId="1"/>
      <p:bldP spid="6" grpId="0"/>
    </p:bldLst>
  </p:timing>
  <p:extLst>
    <p:ext uri="{E180D4A7-C9FB-4DFB-919C-405C955672EB}">
      <p14:showEvtLst xmlns:p14="http://schemas.microsoft.com/office/powerpoint/2010/main">
        <p14:playEvt time="3" objId="3"/>
        <p14:playEvt time="5" objId="10"/>
        <p14:stopEvt time="12206" objId="3"/>
        <p14:stopEvt time="12207" objId="10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46</Words>
  <Application>Microsoft Office PowerPoint</Application>
  <PresentationFormat>Widescreen</PresentationFormat>
  <Paragraphs>8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and Joyce Crawford</dc:creator>
  <cp:lastModifiedBy>George and Joyce Crawford</cp:lastModifiedBy>
  <cp:revision>7</cp:revision>
  <dcterms:created xsi:type="dcterms:W3CDTF">2023-08-29T19:31:50Z</dcterms:created>
  <dcterms:modified xsi:type="dcterms:W3CDTF">2023-11-24T11:05:32Z</dcterms:modified>
</cp:coreProperties>
</file>